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0" r:id="rId6"/>
    <p:sldId id="261" r:id="rId7"/>
    <p:sldId id="262" r:id="rId8"/>
    <p:sldId id="263"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D778C0-2432-44CF-8830-58E436FECD37}" v="4" dt="2024-03-12T04:23:39.2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824287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E277E9-AC6D-4771-B53F-D6DE969C1F9D}" type="datetimeFigureOut">
              <a:rPr lang="en-IN" smtClean="0"/>
              <a:t>12-03-2024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1709153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37777015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15572442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41033147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42422125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9239116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29438174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3717566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327723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12-03-2024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3962842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E277E9-AC6D-4771-B53F-D6DE969C1F9D}" type="datetimeFigureOut">
              <a:rPr lang="en-IN" smtClean="0"/>
              <a:t>12-03-2024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2083642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E277E9-AC6D-4771-B53F-D6DE969C1F9D}" type="datetimeFigureOut">
              <a:rPr lang="en-IN" smtClean="0"/>
              <a:t>12-03-2024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1106859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E277E9-AC6D-4771-B53F-D6DE969C1F9D}" type="datetimeFigureOut">
              <a:rPr lang="en-IN" smtClean="0"/>
              <a:t>12-03-2024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2465275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E277E9-AC6D-4771-B53F-D6DE969C1F9D}" type="datetimeFigureOut">
              <a:rPr lang="en-IN" smtClean="0"/>
              <a:t>12-03-2024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445578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E277E9-AC6D-4771-B53F-D6DE969C1F9D}" type="datetimeFigureOut">
              <a:rPr lang="en-IN" smtClean="0"/>
              <a:t>12-03-2024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2665536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72E277E9-AC6D-4771-B53F-D6DE969C1F9D}" type="datetimeFigureOut">
              <a:rPr lang="en-IN" smtClean="0"/>
              <a:t>12-03-2024</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IN"/>
          </a:p>
        </p:txBody>
      </p:sp>
      <p:sp>
        <p:nvSpPr>
          <p:cNvPr id="7" name="Slide Number Placeholder 6"/>
          <p:cNvSpPr>
            <a:spLocks noGrp="1"/>
          </p:cNvSpPr>
          <p:nvPr>
            <p:ph type="sldNum" sz="quarter" idx="12"/>
          </p:nvPr>
        </p:nvSpPr>
        <p:spPr>
          <a:xfrm>
            <a:off x="10742612" y="5883275"/>
            <a:ext cx="322567" cy="365125"/>
          </a:xfrm>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1078805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72E277E9-AC6D-4771-B53F-D6DE969C1F9D}" type="datetimeFigureOut">
              <a:rPr lang="en-IN" smtClean="0"/>
              <a:t>12-03-2024</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F64D759-CD48-4068-A21B-7ED3E1F7393F}" type="slidenum">
              <a:rPr lang="en-IN" smtClean="0"/>
              <a:t>‹#›</a:t>
            </a:fld>
            <a:endParaRPr lang="en-IN"/>
          </a:p>
        </p:txBody>
      </p:sp>
    </p:spTree>
    <p:extLst>
      <p:ext uri="{BB962C8B-B14F-4D97-AF65-F5344CB8AC3E}">
        <p14:creationId xmlns:p14="http://schemas.microsoft.com/office/powerpoint/2010/main" val="1114648988"/>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75AAE-4F35-4B07-8B3D-5CC98ECED895}"/>
              </a:ext>
            </a:extLst>
          </p:cNvPr>
          <p:cNvSpPr>
            <a:spLocks noGrp="1"/>
          </p:cNvSpPr>
          <p:nvPr>
            <p:ph type="ctrTitle"/>
          </p:nvPr>
        </p:nvSpPr>
        <p:spPr>
          <a:xfrm>
            <a:off x="954799" y="0"/>
            <a:ext cx="9122261" cy="2052735"/>
          </a:xfrm>
        </p:spPr>
        <p:txBody>
          <a:bodyPr>
            <a:normAutofit/>
          </a:bodyPr>
          <a:lstStyle/>
          <a:p>
            <a:r>
              <a:rPr lang="en-IN" dirty="0" err="1">
                <a:solidFill>
                  <a:srgbClr val="00B0F0"/>
                </a:solidFill>
                <a:latin typeface="Bookman Old Style" panose="02050604050505020204" pitchFamily="18" charset="0"/>
              </a:rPr>
              <a:t>Diy</a:t>
            </a:r>
            <a:r>
              <a:rPr lang="en-IN" dirty="0">
                <a:solidFill>
                  <a:srgbClr val="00B0F0"/>
                </a:solidFill>
                <a:latin typeface="Bookman Old Style" panose="02050604050505020204" pitchFamily="18" charset="0"/>
              </a:rPr>
              <a:t> project	</a:t>
            </a:r>
          </a:p>
        </p:txBody>
      </p:sp>
      <p:sp>
        <p:nvSpPr>
          <p:cNvPr id="3" name="Subtitle 2">
            <a:extLst>
              <a:ext uri="{FF2B5EF4-FFF2-40B4-BE49-F238E27FC236}">
                <a16:creationId xmlns:a16="http://schemas.microsoft.com/office/drawing/2014/main" id="{2154863B-CF60-106C-B431-7EA8E30D4400}"/>
              </a:ext>
            </a:extLst>
          </p:cNvPr>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1357633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2A2B-CED3-5274-D7D2-682534D5363A}"/>
              </a:ext>
            </a:extLst>
          </p:cNvPr>
          <p:cNvSpPr>
            <a:spLocks noGrp="1"/>
          </p:cNvSpPr>
          <p:nvPr>
            <p:ph type="title"/>
          </p:nvPr>
        </p:nvSpPr>
        <p:spPr>
          <a:xfrm>
            <a:off x="1066768" y="826536"/>
            <a:ext cx="9905998" cy="3402563"/>
          </a:xfrm>
        </p:spPr>
        <p:txBody>
          <a:bodyPr/>
          <a:lstStyle/>
          <a:p>
            <a:r>
              <a:rPr lang="en-IN" dirty="0" err="1">
                <a:solidFill>
                  <a:srgbClr val="00B0F0"/>
                </a:solidFill>
              </a:rPr>
              <a:t>Iot</a:t>
            </a:r>
            <a:r>
              <a:rPr lang="en-IN" dirty="0">
                <a:solidFill>
                  <a:srgbClr val="00B0F0"/>
                </a:solidFill>
              </a:rPr>
              <a:t> based </a:t>
            </a:r>
            <a:r>
              <a:rPr lang="en-IN" dirty="0" err="1">
                <a:solidFill>
                  <a:srgbClr val="00B0F0"/>
                </a:solidFill>
              </a:rPr>
              <a:t>lpg</a:t>
            </a:r>
            <a:r>
              <a:rPr lang="en-IN" dirty="0">
                <a:solidFill>
                  <a:srgbClr val="00B0F0"/>
                </a:solidFill>
              </a:rPr>
              <a:t> gas leakage detection system</a:t>
            </a:r>
          </a:p>
        </p:txBody>
      </p:sp>
      <p:pic>
        <p:nvPicPr>
          <p:cNvPr id="7" name="Content Placeholder 6">
            <a:extLst>
              <a:ext uri="{FF2B5EF4-FFF2-40B4-BE49-F238E27FC236}">
                <a16:creationId xmlns:a16="http://schemas.microsoft.com/office/drawing/2014/main" id="{D40D40A1-6C55-BD9D-7408-DB96BDBF773B}"/>
              </a:ext>
            </a:extLst>
          </p:cNvPr>
          <p:cNvPicPr>
            <a:picLocks noGrp="1" noChangeAspect="1"/>
          </p:cNvPicPr>
          <p:nvPr>
            <p:ph idx="1"/>
          </p:nvPr>
        </p:nvPicPr>
        <p:blipFill>
          <a:blip r:embed="rId2"/>
          <a:stretch>
            <a:fillRect/>
          </a:stretch>
        </p:blipFill>
        <p:spPr>
          <a:xfrm>
            <a:off x="4581332" y="3118303"/>
            <a:ext cx="3076768" cy="2728879"/>
          </a:xfrm>
          <a:prstGeom prst="rect">
            <a:avLst/>
          </a:prstGeom>
        </p:spPr>
      </p:pic>
    </p:spTree>
    <p:extLst>
      <p:ext uri="{BB962C8B-B14F-4D97-AF65-F5344CB8AC3E}">
        <p14:creationId xmlns:p14="http://schemas.microsoft.com/office/powerpoint/2010/main" val="897149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276EE-F46D-1D65-E6CE-F47BD921135A}"/>
              </a:ext>
            </a:extLst>
          </p:cNvPr>
          <p:cNvSpPr>
            <a:spLocks noGrp="1"/>
          </p:cNvSpPr>
          <p:nvPr>
            <p:ph type="title"/>
          </p:nvPr>
        </p:nvSpPr>
        <p:spPr>
          <a:xfrm>
            <a:off x="919067" y="2363756"/>
            <a:ext cx="9905998" cy="4260980"/>
          </a:xfrm>
        </p:spPr>
        <p:txBody>
          <a:bodyPr>
            <a:normAutofit fontScale="90000"/>
          </a:bodyPr>
          <a:lstStyle/>
          <a:p>
            <a:r>
              <a:rPr lang="en-IN" dirty="0"/>
              <a:t>Krithi bethu</a:t>
            </a:r>
            <a:br>
              <a:rPr lang="en-IN" dirty="0"/>
            </a:br>
            <a:r>
              <a:rPr lang="en-IN" dirty="0"/>
              <a:t>23cs10010</a:t>
            </a:r>
            <a:br>
              <a:rPr lang="en-IN" dirty="0"/>
            </a:br>
            <a:r>
              <a:rPr lang="en-IN" dirty="0"/>
              <a:t>parv makwana</a:t>
            </a:r>
            <a:br>
              <a:rPr lang="en-IN" dirty="0"/>
            </a:br>
            <a:r>
              <a:rPr lang="en-IN" dirty="0"/>
              <a:t>23cs10050	</a:t>
            </a:r>
            <a:br>
              <a:rPr lang="en-IN" dirty="0"/>
            </a:br>
            <a:r>
              <a:rPr lang="en-IN" dirty="0"/>
              <a:t>raman Dubey</a:t>
            </a:r>
            <a:br>
              <a:rPr lang="en-IN" dirty="0"/>
            </a:br>
            <a:r>
              <a:rPr lang="en-IN" dirty="0"/>
              <a:t>23ch30026	</a:t>
            </a:r>
            <a:br>
              <a:rPr lang="en-IN" dirty="0"/>
            </a:br>
            <a:r>
              <a:rPr lang="en-IN" dirty="0"/>
              <a:t>kaustav Mishra </a:t>
            </a:r>
            <a:br>
              <a:rPr lang="en-IN" dirty="0"/>
            </a:br>
            <a:r>
              <a:rPr lang="en-IN" dirty="0"/>
              <a:t>23cs10030</a:t>
            </a:r>
            <a:br>
              <a:rPr lang="en-IN" dirty="0"/>
            </a:br>
            <a:endParaRPr lang="en-IN" dirty="0"/>
          </a:p>
        </p:txBody>
      </p:sp>
      <p:sp>
        <p:nvSpPr>
          <p:cNvPr id="4" name="TextBox 3">
            <a:extLst>
              <a:ext uri="{FF2B5EF4-FFF2-40B4-BE49-F238E27FC236}">
                <a16:creationId xmlns:a16="http://schemas.microsoft.com/office/drawing/2014/main" id="{EA7CD738-D287-DBB8-BDFA-CFB1813A3378}"/>
              </a:ext>
            </a:extLst>
          </p:cNvPr>
          <p:cNvSpPr txBox="1"/>
          <p:nvPr/>
        </p:nvSpPr>
        <p:spPr>
          <a:xfrm>
            <a:off x="802433" y="858416"/>
            <a:ext cx="4985660" cy="830997"/>
          </a:xfrm>
          <a:prstGeom prst="rect">
            <a:avLst/>
          </a:prstGeom>
          <a:noFill/>
        </p:spPr>
        <p:txBody>
          <a:bodyPr wrap="none" rtlCol="0">
            <a:spAutoFit/>
          </a:bodyPr>
          <a:lstStyle/>
          <a:p>
            <a:r>
              <a:rPr lang="en-IN" sz="4800" dirty="0"/>
              <a:t>Team members </a:t>
            </a:r>
          </a:p>
        </p:txBody>
      </p:sp>
    </p:spTree>
    <p:extLst>
      <p:ext uri="{BB962C8B-B14F-4D97-AF65-F5344CB8AC3E}">
        <p14:creationId xmlns:p14="http://schemas.microsoft.com/office/powerpoint/2010/main" val="2436907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65D0DE-9D0A-37AA-D13D-4ECCE2006070}"/>
              </a:ext>
            </a:extLst>
          </p:cNvPr>
          <p:cNvSpPr>
            <a:spLocks noGrp="1"/>
          </p:cNvSpPr>
          <p:nvPr>
            <p:ph idx="1"/>
          </p:nvPr>
        </p:nvSpPr>
        <p:spPr>
          <a:xfrm>
            <a:off x="1045029" y="569167"/>
            <a:ext cx="10002382" cy="5222033"/>
          </a:xfrm>
        </p:spPr>
        <p:txBody>
          <a:bodyPr/>
          <a:lstStyle/>
          <a:p>
            <a:pPr>
              <a:lnSpc>
                <a:spcPct val="107000"/>
              </a:lnSpc>
              <a:spcAft>
                <a:spcPts val="800"/>
              </a:spcAft>
            </a:pPr>
            <a:r>
              <a:rPr lang="en-IN" b="1" kern="100" dirty="0">
                <a:effectLst/>
                <a:latin typeface="Calibri" panose="020F0502020204030204" pitchFamily="34" charset="0"/>
                <a:ea typeface="Calibri" panose="020F0502020204030204" pitchFamily="34" charset="0"/>
                <a:cs typeface="Times New Roman" panose="02020603050405020304" pitchFamily="18" charset="0"/>
              </a:rPr>
              <a:t>Problem statement: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In homes, gas leaks from appliances such as stoves, water heaters, or furnaces can lead to asphyxiation or fire outbreaks. Industrial settings face similar dangers, with the added risk of catastrophic accidents due to the presence of highly flammable or toxic gases. Examples of industrial accidents like the Bhopal disaster in 1984, where a gas leak resulted in thousands of fatalities, highlight the urgent need for effective gas detection systems. Symptoms of gas exposure, as stated above, underscore the importance of early detection and mitigation. </a:t>
            </a:r>
          </a:p>
          <a:p>
            <a:pPr>
              <a:lnSpc>
                <a:spcPct val="107000"/>
              </a:lnSpc>
              <a:spcAft>
                <a:spcPts val="800"/>
              </a:spcAft>
            </a:pPr>
            <a:r>
              <a:rPr lang="en-IN" b="1" kern="100" dirty="0">
                <a:effectLst/>
                <a:latin typeface="Calibri" panose="020F0502020204030204" pitchFamily="34" charset="0"/>
                <a:ea typeface="Calibri" panose="020F0502020204030204" pitchFamily="34" charset="0"/>
                <a:cs typeface="Times New Roman" panose="02020603050405020304" pitchFamily="18" charset="0"/>
              </a:rPr>
              <a:t>problem solving: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Implementing a gas detection project using an ESP8266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mcu</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and an MQ5 gas sensor can help address these risks by providing early warning systems and remote monitoring capabilities, thereby enhancing safety in both residential and industrial environments.</a:t>
            </a:r>
          </a:p>
          <a:p>
            <a:endParaRPr lang="en-IN" dirty="0"/>
          </a:p>
        </p:txBody>
      </p:sp>
    </p:spTree>
    <p:extLst>
      <p:ext uri="{BB962C8B-B14F-4D97-AF65-F5344CB8AC3E}">
        <p14:creationId xmlns:p14="http://schemas.microsoft.com/office/powerpoint/2010/main" val="3592464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E50BA-FC3B-30CF-9796-90EC58D7F302}"/>
              </a:ext>
            </a:extLst>
          </p:cNvPr>
          <p:cNvSpPr>
            <a:spLocks noGrp="1"/>
          </p:cNvSpPr>
          <p:nvPr>
            <p:ph type="title"/>
          </p:nvPr>
        </p:nvSpPr>
        <p:spPr/>
        <p:txBody>
          <a:bodyPr/>
          <a:lstStyle/>
          <a:p>
            <a:r>
              <a:rPr lang="en-IN" dirty="0" err="1"/>
              <a:t>Curcuit</a:t>
            </a:r>
            <a:r>
              <a:rPr lang="en-IN" dirty="0"/>
              <a:t> diagram</a:t>
            </a:r>
            <a:br>
              <a:rPr lang="en-IN" dirty="0"/>
            </a:br>
            <a:endParaRPr lang="en-IN" dirty="0"/>
          </a:p>
        </p:txBody>
      </p:sp>
      <p:pic>
        <p:nvPicPr>
          <p:cNvPr id="5" name="Content Placeholder 4">
            <a:extLst>
              <a:ext uri="{FF2B5EF4-FFF2-40B4-BE49-F238E27FC236}">
                <a16:creationId xmlns:a16="http://schemas.microsoft.com/office/drawing/2014/main" id="{F823BBB1-2642-3CB0-2696-3FCD01E57B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3200" y="2008780"/>
            <a:ext cx="5708949" cy="3782420"/>
          </a:xfrm>
        </p:spPr>
      </p:pic>
    </p:spTree>
    <p:extLst>
      <p:ext uri="{BB962C8B-B14F-4D97-AF65-F5344CB8AC3E}">
        <p14:creationId xmlns:p14="http://schemas.microsoft.com/office/powerpoint/2010/main" val="1085154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A6095-F73E-0BEF-DDF7-8BB060F14295}"/>
              </a:ext>
            </a:extLst>
          </p:cNvPr>
          <p:cNvSpPr>
            <a:spLocks noGrp="1"/>
          </p:cNvSpPr>
          <p:nvPr>
            <p:ph type="title"/>
          </p:nvPr>
        </p:nvSpPr>
        <p:spPr/>
        <p:txBody>
          <a:bodyPr/>
          <a:lstStyle/>
          <a:p>
            <a:r>
              <a:rPr lang="en-IN" dirty="0"/>
              <a:t>List of components </a:t>
            </a:r>
            <a:br>
              <a:rPr lang="en-IN" dirty="0"/>
            </a:br>
            <a:endParaRPr lang="en-IN" dirty="0"/>
          </a:p>
        </p:txBody>
      </p:sp>
      <p:sp>
        <p:nvSpPr>
          <p:cNvPr id="3" name="Content Placeholder 2">
            <a:extLst>
              <a:ext uri="{FF2B5EF4-FFF2-40B4-BE49-F238E27FC236}">
                <a16:creationId xmlns:a16="http://schemas.microsoft.com/office/drawing/2014/main" id="{D2316A78-C011-9C65-3A5A-36583486003D}"/>
              </a:ext>
            </a:extLst>
          </p:cNvPr>
          <p:cNvSpPr>
            <a:spLocks noGrp="1"/>
          </p:cNvSpPr>
          <p:nvPr>
            <p:ph idx="1"/>
          </p:nvPr>
        </p:nvSpPr>
        <p:spPr/>
        <p:txBody>
          <a:bodyPr/>
          <a:lstStyle/>
          <a:p>
            <a:r>
              <a:rPr lang="en-IN" dirty="0"/>
              <a:t>Mq5 gas sensor  </a:t>
            </a:r>
          </a:p>
          <a:p>
            <a:r>
              <a:rPr lang="en-IN" dirty="0" err="1"/>
              <a:t>Nodemcu</a:t>
            </a:r>
            <a:r>
              <a:rPr lang="en-IN" dirty="0"/>
              <a:t> esp8266</a:t>
            </a:r>
          </a:p>
          <a:p>
            <a:r>
              <a:rPr lang="en-IN" dirty="0"/>
              <a:t>Breadboard</a:t>
            </a:r>
          </a:p>
          <a:p>
            <a:r>
              <a:rPr lang="en-IN" dirty="0"/>
              <a:t>Male to Male </a:t>
            </a:r>
            <a:r>
              <a:rPr lang="en-IN" dirty="0" err="1"/>
              <a:t>jumperwires</a:t>
            </a:r>
            <a:endParaRPr lang="en-IN" dirty="0"/>
          </a:p>
          <a:p>
            <a:r>
              <a:rPr lang="en-IN" dirty="0"/>
              <a:t>Resistor 1k ohm</a:t>
            </a:r>
          </a:p>
          <a:p>
            <a:r>
              <a:rPr lang="en-IN" dirty="0"/>
              <a:t>Resistor 470 ohm</a:t>
            </a:r>
          </a:p>
          <a:p>
            <a:endParaRPr lang="en-IN" dirty="0"/>
          </a:p>
          <a:p>
            <a:endParaRPr lang="en-IN" dirty="0"/>
          </a:p>
        </p:txBody>
      </p:sp>
    </p:spTree>
    <p:extLst>
      <p:ext uri="{BB962C8B-B14F-4D97-AF65-F5344CB8AC3E}">
        <p14:creationId xmlns:p14="http://schemas.microsoft.com/office/powerpoint/2010/main" val="975905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27850-8BB0-22AE-FEB9-9B9B6E9F8708}"/>
              </a:ext>
            </a:extLst>
          </p:cNvPr>
          <p:cNvSpPr>
            <a:spLocks noGrp="1"/>
          </p:cNvSpPr>
          <p:nvPr>
            <p:ph type="title"/>
          </p:nvPr>
        </p:nvSpPr>
        <p:spPr/>
        <p:txBody>
          <a:bodyPr/>
          <a:lstStyle/>
          <a:p>
            <a:r>
              <a:rPr lang="en-IN" dirty="0"/>
              <a:t>Working principle</a:t>
            </a:r>
            <a:br>
              <a:rPr lang="en-IN" dirty="0"/>
            </a:br>
            <a:endParaRPr lang="en-IN" dirty="0"/>
          </a:p>
        </p:txBody>
      </p:sp>
      <p:sp>
        <p:nvSpPr>
          <p:cNvPr id="3" name="Content Placeholder 2">
            <a:extLst>
              <a:ext uri="{FF2B5EF4-FFF2-40B4-BE49-F238E27FC236}">
                <a16:creationId xmlns:a16="http://schemas.microsoft.com/office/drawing/2014/main" id="{A197C8C2-06AC-6AB9-E8F0-C73E5733AE79}"/>
              </a:ext>
            </a:extLst>
          </p:cNvPr>
          <p:cNvSpPr>
            <a:spLocks noGrp="1"/>
          </p:cNvSpPr>
          <p:nvPr>
            <p:ph idx="1"/>
          </p:nvPr>
        </p:nvSpPr>
        <p:spPr>
          <a:xfrm>
            <a:off x="1141413" y="2071397"/>
            <a:ext cx="9905998" cy="3719804"/>
          </a:xfrm>
        </p:spPr>
        <p:txBody>
          <a:bodyPr>
            <a:normAutofit fontScale="85000" lnSpcReduction="20000"/>
          </a:bodyPr>
          <a:lstStyle/>
          <a:p>
            <a:pPr marL="0" indent="0">
              <a:buNone/>
            </a:pPr>
            <a:r>
              <a:rPr lang="en-US" dirty="0"/>
              <a:t>Working principle of </a:t>
            </a:r>
            <a:r>
              <a:rPr lang="en-US" dirty="0" err="1"/>
              <a:t>lpg</a:t>
            </a:r>
            <a:r>
              <a:rPr lang="en-US" dirty="0"/>
              <a:t> gas detection system built by using </a:t>
            </a:r>
            <a:r>
              <a:rPr lang="en-US" dirty="0" err="1"/>
              <a:t>nodemcu</a:t>
            </a:r>
            <a:r>
              <a:rPr lang="en-US" dirty="0"/>
              <a:t> esp8266 and mq5 gas sensor </a:t>
            </a:r>
            <a:r>
              <a:rPr lang="en-US" dirty="0" err="1"/>
              <a:t>ChatGPTThe</a:t>
            </a:r>
            <a:r>
              <a:rPr lang="en-US" dirty="0"/>
              <a:t> LPG gas detection system built with </a:t>
            </a:r>
            <a:r>
              <a:rPr lang="en-US" dirty="0" err="1"/>
              <a:t>NodeMCU</a:t>
            </a:r>
            <a:r>
              <a:rPr lang="en-US" dirty="0"/>
              <a:t> ESP8266 and MQ5 gas sensor operates by measuring the concentration of LPG in the surrounding air. The MQ5 gas sensor detects the presence of LPG by its sensitivity to combustible </a:t>
            </a:r>
            <a:r>
              <a:rPr lang="en-US" dirty="0" err="1"/>
              <a:t>gases.Here</a:t>
            </a:r>
            <a:endParaRPr lang="en-US" dirty="0"/>
          </a:p>
          <a:p>
            <a:pPr marL="0" indent="0">
              <a:buNone/>
            </a:pPr>
            <a:endParaRPr lang="en-US" dirty="0"/>
          </a:p>
          <a:p>
            <a:pPr marL="0" indent="0">
              <a:buNone/>
            </a:pPr>
            <a:r>
              <a:rPr lang="en-US" dirty="0"/>
              <a:t>The MQ5 sensor detects the presence of LPG gas molecules in the air and generates an analog voltage proportional to the concentration of LPG.</a:t>
            </a:r>
          </a:p>
          <a:p>
            <a:pPr marL="0" indent="0">
              <a:buNone/>
            </a:pPr>
            <a:r>
              <a:rPr lang="en-US" dirty="0"/>
              <a:t>The </a:t>
            </a:r>
            <a:r>
              <a:rPr lang="en-US" dirty="0" err="1"/>
              <a:t>NodeMCU</a:t>
            </a:r>
            <a:r>
              <a:rPr lang="en-US" dirty="0"/>
              <a:t> ESP8266 reads this analog voltage through its analog-to-digital converter (ADC).</a:t>
            </a:r>
          </a:p>
          <a:p>
            <a:pPr marL="0" indent="0">
              <a:buNone/>
            </a:pPr>
            <a:r>
              <a:rPr lang="en-US" dirty="0"/>
              <a:t>The ESP8266 then processes this data and compares it with a predefined threshold value to determine if the concentration of LPG exceeds a safe level.</a:t>
            </a:r>
          </a:p>
          <a:p>
            <a:pPr marL="0" indent="0">
              <a:buNone/>
            </a:pPr>
            <a:r>
              <a:rPr lang="en-US" dirty="0"/>
              <a:t>If the concentration exceeds the threshold, the ESP8266 triggers an alarm or activates other safety measures, such as sending a notification to a mobile device or turning off a gas valve.</a:t>
            </a:r>
          </a:p>
        </p:txBody>
      </p:sp>
    </p:spTree>
    <p:extLst>
      <p:ext uri="{BB962C8B-B14F-4D97-AF65-F5344CB8AC3E}">
        <p14:creationId xmlns:p14="http://schemas.microsoft.com/office/powerpoint/2010/main" val="2718283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02A9C-73B8-F2FD-7A33-1A8C35364ADD}"/>
              </a:ext>
            </a:extLst>
          </p:cNvPr>
          <p:cNvSpPr>
            <a:spLocks noGrp="1"/>
          </p:cNvSpPr>
          <p:nvPr>
            <p:ph type="title"/>
          </p:nvPr>
        </p:nvSpPr>
        <p:spPr/>
        <p:txBody>
          <a:bodyPr/>
          <a:lstStyle/>
          <a:p>
            <a:r>
              <a:rPr lang="en-IN" dirty="0"/>
              <a:t>Work distribution</a:t>
            </a:r>
            <a:br>
              <a:rPr lang="en-IN" dirty="0"/>
            </a:br>
            <a:endParaRPr lang="en-IN" dirty="0"/>
          </a:p>
        </p:txBody>
      </p:sp>
      <p:sp>
        <p:nvSpPr>
          <p:cNvPr id="3" name="Content Placeholder 2">
            <a:extLst>
              <a:ext uri="{FF2B5EF4-FFF2-40B4-BE49-F238E27FC236}">
                <a16:creationId xmlns:a16="http://schemas.microsoft.com/office/drawing/2014/main" id="{4002C25B-9C4C-05A7-5029-4295F376DC18}"/>
              </a:ext>
            </a:extLst>
          </p:cNvPr>
          <p:cNvSpPr>
            <a:spLocks noGrp="1"/>
          </p:cNvSpPr>
          <p:nvPr>
            <p:ph idx="1"/>
          </p:nvPr>
        </p:nvSpPr>
        <p:spPr/>
        <p:txBody>
          <a:bodyPr/>
          <a:lstStyle/>
          <a:p>
            <a:pPr marL="0" indent="0">
              <a:buNone/>
            </a:pPr>
            <a:r>
              <a:rPr lang="en-IN" dirty="0"/>
              <a:t>Programming-krithi bethu and kaustav </a:t>
            </a:r>
            <a:r>
              <a:rPr lang="en-IN" dirty="0" err="1"/>
              <a:t>mishra</a:t>
            </a:r>
            <a:endParaRPr lang="en-IN" dirty="0"/>
          </a:p>
          <a:p>
            <a:pPr marL="0" indent="0">
              <a:buNone/>
            </a:pPr>
            <a:r>
              <a:rPr lang="en-IN" dirty="0"/>
              <a:t>Physical assembly of components- raman </a:t>
            </a:r>
            <a:r>
              <a:rPr lang="en-IN" dirty="0" err="1"/>
              <a:t>dubey</a:t>
            </a:r>
            <a:r>
              <a:rPr lang="en-IN" dirty="0"/>
              <a:t> and parv makwana</a:t>
            </a:r>
          </a:p>
        </p:txBody>
      </p:sp>
    </p:spTree>
    <p:extLst>
      <p:ext uri="{BB962C8B-B14F-4D97-AF65-F5344CB8AC3E}">
        <p14:creationId xmlns:p14="http://schemas.microsoft.com/office/powerpoint/2010/main" val="1952794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5DC332-BF7C-A565-FADF-D10CBFF01374}"/>
              </a:ext>
            </a:extLst>
          </p:cNvPr>
          <p:cNvSpPr>
            <a:spLocks noGrp="1"/>
          </p:cNvSpPr>
          <p:nvPr>
            <p:ph idx="1"/>
          </p:nvPr>
        </p:nvSpPr>
        <p:spPr>
          <a:xfrm>
            <a:off x="1272042" y="1248746"/>
            <a:ext cx="9905998" cy="3124201"/>
          </a:xfrm>
        </p:spPr>
        <p:txBody>
          <a:bodyPr>
            <a:normAutofit/>
          </a:bodyPr>
          <a:lstStyle/>
          <a:p>
            <a:pPr marL="0" indent="0">
              <a:buNone/>
            </a:pPr>
            <a:r>
              <a:rPr lang="en-IN" sz="9600" dirty="0">
                <a:solidFill>
                  <a:srgbClr val="00B0F0"/>
                </a:solidFill>
                <a:latin typeface="Comic Sans MS" panose="030F0702030302020204" pitchFamily="66" charset="0"/>
              </a:rPr>
              <a:t>thank you</a:t>
            </a:r>
          </a:p>
        </p:txBody>
      </p:sp>
    </p:spTree>
    <p:extLst>
      <p:ext uri="{BB962C8B-B14F-4D97-AF65-F5344CB8AC3E}">
        <p14:creationId xmlns:p14="http://schemas.microsoft.com/office/powerpoint/2010/main" val="25541851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3725</TotalTime>
  <Words>379</Words>
  <Application>Microsoft Office PowerPoint</Application>
  <PresentationFormat>Widescreen</PresentationFormat>
  <Paragraphs>25</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Bookman Old Style</vt:lpstr>
      <vt:lpstr>Calibri</vt:lpstr>
      <vt:lpstr>Century Gothic</vt:lpstr>
      <vt:lpstr>Comic Sans MS</vt:lpstr>
      <vt:lpstr>Mesh</vt:lpstr>
      <vt:lpstr>Diy project </vt:lpstr>
      <vt:lpstr>Iot based lpg gas leakage detection system</vt:lpstr>
      <vt:lpstr>Krithi bethu 23cs10010 parv makwana 23cs10050  raman Dubey 23ch30026  kaustav Mishra  23cs10030 </vt:lpstr>
      <vt:lpstr>PowerPoint Presentation</vt:lpstr>
      <vt:lpstr>Curcuit diagram </vt:lpstr>
      <vt:lpstr>List of components  </vt:lpstr>
      <vt:lpstr>Working principle </vt:lpstr>
      <vt:lpstr>Work distribution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Diy project </dc:title>
  <dc:creator>krithi bethu</dc:creator>
  <cp:lastModifiedBy>krithi bethu</cp:lastModifiedBy>
  <cp:revision>3</cp:revision>
  <dcterms:created xsi:type="dcterms:W3CDTF">2024-03-09T14:47:10Z</dcterms:created>
  <dcterms:modified xsi:type="dcterms:W3CDTF">2024-03-12T05:24:05Z</dcterms:modified>
</cp:coreProperties>
</file>

<file path=docProps/thumbnail.jpeg>
</file>